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2" r:id="rId3"/>
    <p:sldId id="260" r:id="rId4"/>
    <p:sldId id="264" r:id="rId5"/>
    <p:sldId id="258" r:id="rId6"/>
    <p:sldId id="261" r:id="rId7"/>
    <p:sldId id="259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956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8/17/2009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Terms employed:</a:t>
            </a:r>
            <a:endParaRPr lang="en-US" sz="32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1324896"/>
            <a:ext cx="746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Psalm</a:t>
            </a:r>
            <a:r>
              <a:rPr lang="en-US" sz="3000" dirty="0" smtClean="0">
                <a:latin typeface="+mj-lt"/>
              </a:rPr>
              <a:t> ~ </a:t>
            </a:r>
            <a:r>
              <a:rPr lang="en-US" sz="3000" b="1" i="1" dirty="0" err="1" smtClean="0">
                <a:solidFill>
                  <a:schemeClr val="bg1"/>
                </a:solidFill>
              </a:rPr>
              <a:t>Mizmor</a:t>
            </a:r>
            <a:r>
              <a:rPr lang="en-US" sz="3000" dirty="0" smtClean="0">
                <a:latin typeface="+mj-lt"/>
              </a:rPr>
              <a:t> – with instrumental accompaniment </a:t>
            </a:r>
            <a:endParaRPr lang="en-US" sz="3000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5800" y="2271252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Song</a:t>
            </a:r>
            <a:r>
              <a:rPr lang="en-US" sz="3000" dirty="0" smtClean="0">
                <a:latin typeface="+mj-lt"/>
              </a:rPr>
              <a:t> ~ </a:t>
            </a:r>
            <a:r>
              <a:rPr lang="en-US" sz="3000" b="1" i="1" dirty="0" err="1" smtClean="0">
                <a:solidFill>
                  <a:schemeClr val="bg1"/>
                </a:solidFill>
              </a:rPr>
              <a:t>Shiyr</a:t>
            </a:r>
            <a:r>
              <a:rPr lang="en-US" sz="3000" dirty="0" smtClean="0">
                <a:latin typeface="+mj-lt"/>
              </a:rPr>
              <a:t> – 31x in the titles</a:t>
            </a:r>
            <a:endParaRPr lang="en-US" sz="30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5800" y="3185652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Maschil</a:t>
            </a:r>
            <a:r>
              <a:rPr lang="en-US" sz="3000" dirty="0" smtClean="0">
                <a:latin typeface="+mj-lt"/>
              </a:rPr>
              <a:t> ~ a skillful or cunning Psalm – 13x</a:t>
            </a:r>
            <a:endParaRPr lang="en-US" sz="30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5800" y="4114800"/>
            <a:ext cx="563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Michtam</a:t>
            </a:r>
            <a:r>
              <a:rPr lang="en-US" sz="3000" dirty="0" smtClean="0">
                <a:latin typeface="+mj-lt"/>
              </a:rPr>
              <a:t> ~ from root meaning to mark or engrave</a:t>
            </a:r>
            <a:endParaRPr lang="en-US" sz="3000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5800" y="5505581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Selah</a:t>
            </a:r>
            <a:r>
              <a:rPr lang="en-US" sz="3000" dirty="0" smtClean="0">
                <a:latin typeface="+mj-lt"/>
              </a:rPr>
              <a:t> ~ contemplative pause – 71x</a:t>
            </a:r>
            <a:endParaRPr lang="en-US" sz="3000" dirty="0">
              <a:latin typeface="+mj-lt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2" grpId="0"/>
      <p:bldP spid="22" grpId="1"/>
      <p:bldP spid="22" grpId="2"/>
      <p:bldP spid="23" grpId="0"/>
      <p:bldP spid="23" grpId="1"/>
      <p:bldP spid="23" grpId="2"/>
      <p:bldP spid="24" grpId="0"/>
      <p:bldP spid="24" grpId="1"/>
      <p:bldP spid="24" grpId="2"/>
      <p:bldP spid="25" grpId="0"/>
      <p:bldP spid="25" grpId="1"/>
      <p:bldP spid="25" grpId="2"/>
      <p:bldP spid="26" grpId="0"/>
      <p:bldP spid="2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858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116 Psalms have superscriptions or titles 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85800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Allegory</a:t>
            </a:r>
            <a:r>
              <a:rPr lang="en-US" sz="2800" dirty="0" smtClean="0">
                <a:latin typeface="+mj-lt"/>
              </a:rPr>
              <a:t> ~ a description of one thing under the image of another</a:t>
            </a:r>
            <a:endParaRPr lang="en-US" sz="2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600200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Metaphor</a:t>
            </a:r>
            <a:r>
              <a:rPr lang="en-US" sz="2800" dirty="0" smtClean="0">
                <a:latin typeface="+mj-lt"/>
              </a:rPr>
              <a:t> ~ comparison by representation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467896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Simile</a:t>
            </a:r>
            <a:r>
              <a:rPr lang="en-US" sz="2800" dirty="0" smtClean="0">
                <a:latin typeface="+mj-lt"/>
              </a:rPr>
              <a:t> ~ comparison by resemblance (</a:t>
            </a:r>
            <a:r>
              <a:rPr lang="en-US" sz="2800" b="1" i="1" dirty="0" smtClean="0">
                <a:latin typeface="+mj-lt"/>
              </a:rPr>
              <a:t>like</a:t>
            </a:r>
            <a:r>
              <a:rPr lang="en-US" sz="2800" dirty="0" smtClean="0">
                <a:latin typeface="+mj-lt"/>
              </a:rPr>
              <a:t>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291597"/>
            <a:ext cx="5867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Metonymy</a:t>
            </a:r>
            <a:r>
              <a:rPr lang="en-US" sz="2800" dirty="0" smtClean="0">
                <a:latin typeface="+mj-lt"/>
              </a:rPr>
              <a:t> ~ one word is put for another on account of some actual relation between the things signified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Fig. Language in the Psalms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7200" y="685800"/>
            <a:ext cx="75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Synecdoche</a:t>
            </a:r>
            <a:r>
              <a:rPr lang="en-US" sz="2800" dirty="0" smtClean="0">
                <a:latin typeface="+mj-lt"/>
              </a:rPr>
              <a:t> ~ substituting the name of an attribute or feature for the name of the thing itself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" y="1981200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Hyperbole</a:t>
            </a:r>
            <a:r>
              <a:rPr lang="en-US" sz="2800" dirty="0" smtClean="0">
                <a:latin typeface="+mj-lt"/>
              </a:rPr>
              <a:t> ~ when more is said than literally is meant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" y="2870641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Personification</a:t>
            </a:r>
            <a:r>
              <a:rPr lang="en-US" sz="2800" dirty="0" smtClean="0">
                <a:latin typeface="+mj-lt"/>
              </a:rPr>
              <a:t> ~ when intelligence is attributed to inanimate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9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0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500" tmFilter="0,0; .5, 0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9" grpId="0"/>
      <p:bldP spid="9" grpId="1"/>
      <p:bldP spid="9" grpId="2"/>
      <p:bldP spid="10" grpId="0"/>
      <p:bldP spid="10" grpId="1"/>
      <p:bldP spid="21" grpId="0"/>
      <p:bldP spid="24" grpId="0"/>
      <p:bldP spid="24" grpId="1"/>
      <p:bldP spid="24" grpId="2"/>
      <p:bldP spid="25" grpId="0"/>
      <p:bldP spid="25" grpId="1"/>
      <p:bldP spid="25" grpId="2"/>
      <p:bldP spid="26" grpId="0" build="allAtOnce"/>
      <p:bldP spid="26" grpI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Divided into 5 books: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324896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Book 1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1821669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Book 2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2332704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Book 3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2863644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Book 4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33528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Book 5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0800" y="1327356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Chap. 1-41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1824129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Chap. 42-72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90800" y="2325573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Chap. 73-89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90800" y="2844225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Chap. 90-106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90800" y="3345669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Chap. 107-150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5394" y="3879668"/>
            <a:ext cx="55909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Each Book ends with a doxology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5800" y="3911303"/>
            <a:ext cx="5638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schemeClr val="bg1"/>
                </a:solidFill>
                <a:latin typeface="+mj-lt"/>
              </a:rPr>
              <a:t>Blessed be the LORD God of Israel From everlasting to everlasting! Amen and Amen.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Psalm 41.13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4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7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3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5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8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6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9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0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2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3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1" dur="500" tmFilter="0,0; .5, 0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7" grpId="2"/>
      <p:bldP spid="9" grpId="0"/>
      <p:bldP spid="9" grpId="1"/>
      <p:bldP spid="9" grpId="2"/>
      <p:bldP spid="10" grpId="0"/>
      <p:bldP spid="10" grpId="1"/>
      <p:bldP spid="10" grpId="2"/>
      <p:bldP spid="13" grpId="0"/>
      <p:bldP spid="13" grpId="1"/>
      <p:bldP spid="13" grpId="2"/>
      <p:bldP spid="14" grpId="0"/>
      <p:bldP spid="14" grpId="1"/>
      <p:bldP spid="14" grpId="2"/>
      <p:bldP spid="15" grpId="0"/>
      <p:bldP spid="15" grpId="1"/>
      <p:bldP spid="15" grpId="2"/>
      <p:bldP spid="16" grpId="0"/>
      <p:bldP spid="16" grpId="1"/>
      <p:bldP spid="16" grpId="2"/>
      <p:bldP spid="17" grpId="0"/>
      <p:bldP spid="17" grpId="1"/>
      <p:bldP spid="17" grpId="2"/>
      <p:bldP spid="18" grpId="0"/>
      <p:bldP spid="18" grpId="1"/>
      <p:bldP spid="18" grpId="2"/>
      <p:bldP spid="19" grpId="0"/>
      <p:bldP spid="19" grpId="1"/>
      <p:bldP spid="19" grpId="2"/>
      <p:bldP spid="20" grpId="0"/>
      <p:bldP spid="20" grpId="1"/>
      <p:bldP spid="22" grpId="0"/>
      <p:bldP spid="22" grpId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1199884"/>
            <a:ext cx="746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+mj-lt"/>
              </a:rPr>
              <a:t> Corresponds to the book of Genesis</a:t>
            </a:r>
            <a:endParaRPr lang="en-US" sz="3000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5800" y="2098254"/>
            <a:ext cx="5638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+mj-lt"/>
              </a:rPr>
              <a:t> Ps. 1 (Creation) </a:t>
            </a:r>
            <a:endParaRPr lang="en-US" sz="30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5800" y="2547734"/>
            <a:ext cx="5638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+mj-lt"/>
              </a:rPr>
              <a:t> Ps. 2.1-3 (the Fall)</a:t>
            </a:r>
            <a:endParaRPr lang="en-US" sz="30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5800" y="3004934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+mj-lt"/>
              </a:rPr>
              <a:t> Ps. 3.1-4 (promise of redemption) </a:t>
            </a:r>
            <a:endParaRPr lang="en-US" sz="3000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3931622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Book 2 </a:t>
            </a:r>
            <a:r>
              <a:rPr lang="en-US" sz="3200" dirty="0" smtClean="0">
                <a:latin typeface="+mj-lt"/>
              </a:rPr>
              <a:t>(42-72)</a:t>
            </a:r>
            <a:endParaRPr lang="en-US" sz="32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6858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Book 1 </a:t>
            </a:r>
            <a:r>
              <a:rPr lang="en-US" sz="3200" dirty="0" smtClean="0">
                <a:latin typeface="Magneto" pitchFamily="82" charset="0"/>
              </a:rPr>
              <a:t>(1-41)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4403570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+mj-lt"/>
              </a:rPr>
              <a:t> Corresponds to the book of Exodus</a:t>
            </a:r>
            <a:endParaRPr lang="en-US" sz="30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5337255"/>
            <a:ext cx="5638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+mj-lt"/>
              </a:rPr>
              <a:t> Ps. 46</a:t>
            </a:r>
            <a:endParaRPr lang="en-US" sz="30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5797638"/>
            <a:ext cx="5638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+mj-lt"/>
              </a:rPr>
              <a:t> Ps. 65:4-10</a:t>
            </a:r>
            <a:endParaRPr lang="en-US" sz="30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Book 3 </a:t>
            </a:r>
            <a:r>
              <a:rPr lang="en-US" sz="3200" dirty="0" smtClean="0">
                <a:latin typeface="Magneto" pitchFamily="82" charset="0"/>
              </a:rPr>
              <a:t>(73-89)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" y="1189704"/>
            <a:ext cx="746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Magneto" pitchFamily="82" charset="0"/>
              </a:rPr>
              <a:t> Corresponds to the book of Leviticus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800" y="2089356"/>
            <a:ext cx="5638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Magneto" pitchFamily="82" charset="0"/>
              </a:rPr>
              <a:t> Tabernacle, worship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" y="2539425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Book 4 </a:t>
            </a:r>
            <a:r>
              <a:rPr lang="en-US" sz="3200" dirty="0" smtClean="0">
                <a:latin typeface="Magneto" pitchFamily="82" charset="0"/>
              </a:rPr>
              <a:t>(90-106)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800" y="3010929"/>
            <a:ext cx="556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Magneto" pitchFamily="82" charset="0"/>
              </a:rPr>
              <a:t> Corresponds to the book of Numbers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5800" y="3941802"/>
            <a:ext cx="5638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Magneto" pitchFamily="82" charset="0"/>
              </a:rPr>
              <a:t> The Wilderness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" y="4397721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Book 5 </a:t>
            </a:r>
            <a:r>
              <a:rPr lang="en-US" sz="3200" dirty="0" smtClean="0">
                <a:latin typeface="Magneto" pitchFamily="82" charset="0"/>
              </a:rPr>
              <a:t>(107-150)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5800" y="4866485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Magneto" pitchFamily="82" charset="0"/>
              </a:rPr>
              <a:t> Corresponds to the book of Deuteronomy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5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4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3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5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7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0" dur="indefinite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1" dur="indefinite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9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0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0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1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3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4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2" grpId="2"/>
      <p:bldP spid="23" grpId="1"/>
      <p:bldP spid="23" grpId="2"/>
      <p:bldP spid="23" grpId="3"/>
      <p:bldP spid="24" grpId="0"/>
      <p:bldP spid="24" grpId="1"/>
      <p:bldP spid="24" grpId="2"/>
      <p:bldP spid="25" grpId="0"/>
      <p:bldP spid="25" grpId="1"/>
      <p:bldP spid="25" grpId="2"/>
      <p:bldP spid="26" grpId="0"/>
      <p:bldP spid="26" grpId="1"/>
      <p:bldP spid="9" grpId="0"/>
      <p:bldP spid="9" grpId="1"/>
      <p:bldP spid="9" grpId="2"/>
      <p:bldP spid="11" grpId="0"/>
      <p:bldP spid="11" grpId="1"/>
      <p:bldP spid="11" grpId="2"/>
      <p:bldP spid="12" grpId="0"/>
      <p:bldP spid="12" grpId="1"/>
      <p:bldP spid="12" grpId="2"/>
      <p:bldP spid="13" grpId="0"/>
      <p:bldP spid="13" grpId="1"/>
      <p:bldP spid="14" grpId="0" build="allAtOnce"/>
      <p:bldP spid="14" grpId="1" build="allAtOnce"/>
      <p:bldP spid="15" grpId="0"/>
      <p:bldP spid="15" grpId="1"/>
      <p:bldP spid="15" grpId="2"/>
      <p:bldP spid="16" grpId="0"/>
      <p:bldP spid="16" grpId="1"/>
      <p:bldP spid="16" grpId="2"/>
      <p:bldP spid="17" grpId="0"/>
      <p:bldP spid="17" grpId="1"/>
      <p:bldP spid="17" grpId="2"/>
      <p:bldP spid="18" grpId="0"/>
      <p:bldP spid="18" grpId="1"/>
      <p:bldP spid="18" grpId="2"/>
      <p:bldP spid="19" grpId="0"/>
      <p:bldP spid="19" grpId="1"/>
      <p:bldP spid="19" grpId="2"/>
      <p:bldP spid="27" grpId="0"/>
      <p:bldP spid="27" grpId="1"/>
      <p:bldP spid="28" grpId="0"/>
      <p:bldP spid="2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6858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Alphabetic acrostic ~ 9 Psalms</a:t>
            </a:r>
            <a:endParaRPr lang="en-US" sz="32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168132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1</a:t>
            </a:r>
            <a:r>
              <a:rPr lang="en-US" sz="3200" baseline="30000" dirty="0" smtClean="0">
                <a:latin typeface="+mj-lt"/>
              </a:rPr>
              <a:t>st</a:t>
            </a:r>
            <a:r>
              <a:rPr lang="en-US" sz="3200" dirty="0" smtClean="0">
                <a:latin typeface="+mj-lt"/>
              </a:rPr>
              <a:t> line ~ </a:t>
            </a:r>
            <a:r>
              <a:rPr lang="en-US" sz="3200" b="1" i="1" dirty="0" smtClean="0">
                <a:solidFill>
                  <a:schemeClr val="bg1"/>
                </a:solidFill>
              </a:rPr>
              <a:t>Aleph</a:t>
            </a:r>
            <a:r>
              <a:rPr lang="en-US" sz="3200" b="1" dirty="0" smtClean="0"/>
              <a:t> (</a:t>
            </a:r>
            <a:r>
              <a:rPr lang="he-IL" sz="3200" b="1" dirty="0" smtClean="0">
                <a:solidFill>
                  <a:schemeClr val="bg1"/>
                </a:solidFill>
              </a:rPr>
              <a:t>א</a:t>
            </a:r>
            <a:r>
              <a:rPr lang="en-US" sz="3200" b="1" dirty="0" smtClean="0"/>
              <a:t>)</a:t>
            </a:r>
            <a:endParaRPr lang="en-US" sz="3200" b="1" dirty="0">
              <a:latin typeface="Magneto" pitchFamily="8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5800" y="2182764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2</a:t>
            </a:r>
            <a:r>
              <a:rPr lang="en-US" sz="3200" baseline="30000" dirty="0" smtClean="0">
                <a:latin typeface="+mj-lt"/>
              </a:rPr>
              <a:t>nd</a:t>
            </a:r>
            <a:r>
              <a:rPr lang="en-US" sz="3200" dirty="0" smtClean="0">
                <a:latin typeface="+mj-lt"/>
              </a:rPr>
              <a:t> line ~ </a:t>
            </a:r>
            <a:r>
              <a:rPr lang="en-US" sz="3200" b="1" i="1" dirty="0" smtClean="0">
                <a:solidFill>
                  <a:schemeClr val="bg1"/>
                </a:solidFill>
              </a:rPr>
              <a:t>Beth</a:t>
            </a:r>
            <a:r>
              <a:rPr lang="en-US" sz="3200" dirty="0" smtClean="0"/>
              <a:t> </a:t>
            </a:r>
            <a:r>
              <a:rPr lang="en-US" sz="3200" b="1" dirty="0" smtClean="0"/>
              <a:t>(</a:t>
            </a:r>
            <a:r>
              <a:rPr lang="he-IL" sz="3200" b="1" dirty="0" smtClean="0">
                <a:solidFill>
                  <a:schemeClr val="bg1"/>
                </a:solidFill>
              </a:rPr>
              <a:t>ב</a:t>
            </a:r>
            <a:r>
              <a:rPr lang="en-US" sz="3200" b="1" dirty="0" smtClean="0"/>
              <a:t>)</a:t>
            </a:r>
            <a:endParaRPr lang="en-US" sz="3200" b="1" dirty="0">
              <a:latin typeface="Magneto" pitchFamily="8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5800" y="2684208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3</a:t>
            </a:r>
            <a:r>
              <a:rPr lang="en-US" sz="3200" baseline="30000" dirty="0" smtClean="0">
                <a:latin typeface="+mj-lt"/>
              </a:rPr>
              <a:t>rd</a:t>
            </a:r>
            <a:r>
              <a:rPr lang="en-US" sz="3200" dirty="0" smtClean="0">
                <a:latin typeface="+mj-lt"/>
              </a:rPr>
              <a:t> line ~ </a:t>
            </a:r>
            <a:r>
              <a:rPr lang="en-US" sz="3200" b="1" i="1" dirty="0" err="1" smtClean="0">
                <a:solidFill>
                  <a:schemeClr val="bg1"/>
                </a:solidFill>
              </a:rPr>
              <a:t>Gimel</a:t>
            </a:r>
            <a:r>
              <a:rPr lang="en-US" sz="3200" b="1" dirty="0" smtClean="0"/>
              <a:t> (</a:t>
            </a:r>
            <a:r>
              <a:rPr lang="he-IL" sz="3200" b="1" dirty="0" smtClean="0">
                <a:solidFill>
                  <a:schemeClr val="bg1"/>
                </a:solidFill>
              </a:rPr>
              <a:t>ג</a:t>
            </a:r>
            <a:r>
              <a:rPr lang="en-US" sz="3200" b="1" dirty="0" smtClean="0"/>
              <a:t>)</a:t>
            </a:r>
            <a:endParaRPr lang="en-US" sz="3200" b="1" dirty="0">
              <a:latin typeface="Magneto" pitchFamily="8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5800" y="32004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4</a:t>
            </a:r>
            <a:r>
              <a:rPr lang="en-US" sz="3200" baseline="30000" dirty="0" smtClean="0">
                <a:latin typeface="+mj-lt"/>
              </a:rPr>
              <a:t>th</a:t>
            </a:r>
            <a:r>
              <a:rPr lang="en-US" sz="3200" dirty="0" smtClean="0">
                <a:latin typeface="+mj-lt"/>
              </a:rPr>
              <a:t> line ~ </a:t>
            </a:r>
            <a:r>
              <a:rPr lang="en-US" sz="3200" b="1" i="1" dirty="0" err="1" smtClean="0">
                <a:solidFill>
                  <a:schemeClr val="bg1"/>
                </a:solidFill>
              </a:rPr>
              <a:t>Daleth</a:t>
            </a:r>
            <a:r>
              <a:rPr lang="en-US" sz="3200" dirty="0" smtClean="0"/>
              <a:t> </a:t>
            </a:r>
            <a:r>
              <a:rPr lang="en-US" sz="3200" b="1" dirty="0" smtClean="0"/>
              <a:t>(</a:t>
            </a:r>
            <a:r>
              <a:rPr lang="he-IL" sz="3200" b="1" dirty="0" smtClean="0">
                <a:solidFill>
                  <a:schemeClr val="bg1"/>
                </a:solidFill>
              </a:rPr>
              <a:t>ד</a:t>
            </a:r>
            <a:r>
              <a:rPr lang="en-US" sz="3200" b="1" dirty="0" smtClean="0"/>
              <a:t>), </a:t>
            </a:r>
            <a:r>
              <a:rPr lang="en-US" sz="3200" b="1" dirty="0" smtClean="0">
                <a:latin typeface="+mj-lt"/>
              </a:rPr>
              <a:t>etc.</a:t>
            </a:r>
            <a:endParaRPr lang="en-US" sz="32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7338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Ps. 119 ~ 176 verses; 22 stanzas of 8 verses each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3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9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2" grpId="0"/>
      <p:bldP spid="22" grpId="1"/>
      <p:bldP spid="22" grpId="2"/>
      <p:bldP spid="23" grpId="0"/>
      <p:bldP spid="23" grpId="1"/>
      <p:bldP spid="23" grpId="2"/>
      <p:bldP spid="24" grpId="0"/>
      <p:bldP spid="24" grpId="1"/>
      <p:bldP spid="24" grpId="2"/>
      <p:bldP spid="25" grpId="0"/>
      <p:bldP spid="25" grpId="1"/>
      <p:bldP spid="25" grpId="2"/>
      <p:bldP spid="8" grpId="0"/>
      <p:bldP spid="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86400" y="838200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410200" y="1200348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34000" y="1556991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334000" y="1919139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34000" y="2286000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334000" y="2657574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334000" y="3024435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34000" y="3385791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329287" y="3747939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257800" y="4114800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257800" y="4491087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257800" y="4853235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257800" y="5214591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257800" y="5576739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257800" y="5948313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257800" y="6324600"/>
            <a:ext cx="228600" cy="2286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57200" y="685800"/>
            <a:ext cx="5867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 </a:t>
            </a:r>
            <a:r>
              <a:rPr lang="he-IL" sz="2400" dirty="0" smtClean="0">
                <a:solidFill>
                  <a:schemeClr val="bg1"/>
                </a:solidFill>
              </a:rPr>
              <a:t>אשׁרי תמימי־דרך ההלכים בתורת יהוה׃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dirty="0" smtClean="0"/>
              <a:t>~ 1  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</a:p>
          <a:p>
            <a:pPr algn="r" rtl="1"/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/>
              <a:t>~ 2  </a:t>
            </a:r>
            <a:r>
              <a:rPr lang="he-IL" sz="2400" dirty="0" smtClean="0">
                <a:solidFill>
                  <a:schemeClr val="bg1"/>
                </a:solidFill>
              </a:rPr>
              <a:t>אשׁרי נצרי עדתיו בכל־לב ידרשׁוהו׃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algn="r" rtl="1"/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dirty="0" smtClean="0"/>
              <a:t>~ 3  </a:t>
            </a:r>
            <a:r>
              <a:rPr lang="he-IL" sz="2400" dirty="0" smtClean="0">
                <a:solidFill>
                  <a:schemeClr val="bg1"/>
                </a:solidFill>
              </a:rPr>
              <a:t>אף לא־פעלו עולה בדרכיו הלכו׃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algn="r" rtl="1"/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dirty="0" smtClean="0"/>
              <a:t>~ 4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he-IL" sz="2400" dirty="0" smtClean="0">
                <a:solidFill>
                  <a:schemeClr val="bg1"/>
                </a:solidFill>
              </a:rPr>
              <a:t>אתה צויתה פקדיך לשׁמר מאד׃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algn="r" rtl="1"/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dirty="0" smtClean="0"/>
              <a:t>~ 5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he-IL" sz="2400" dirty="0" smtClean="0">
                <a:solidFill>
                  <a:schemeClr val="bg1"/>
                </a:solidFill>
              </a:rPr>
              <a:t>אחלי יכנו דרכי לשׁמר חקיך׃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algn="r" rtl="1"/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dirty="0" smtClean="0"/>
              <a:t>~ 6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he-IL" sz="2400" dirty="0" smtClean="0">
                <a:solidFill>
                  <a:schemeClr val="bg1"/>
                </a:solidFill>
              </a:rPr>
              <a:t>אז לא־אבושׁ בהביטי אל־כל־מצותיך׃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algn="r" rtl="1"/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dirty="0" smtClean="0"/>
              <a:t>~ 7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he-IL" sz="2400" dirty="0" smtClean="0">
                <a:solidFill>
                  <a:schemeClr val="bg1"/>
                </a:solidFill>
              </a:rPr>
              <a:t>אודך בישׁר לבב בלמדי משׁפטי צדקך׃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algn="r" rtl="1"/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dirty="0" smtClean="0"/>
              <a:t>~ 8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he-IL" sz="2400" dirty="0" smtClean="0">
                <a:solidFill>
                  <a:schemeClr val="bg1"/>
                </a:solidFill>
              </a:rPr>
              <a:t>את־חקיך אשׁמר אל־תעזבני עד־מאד׃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algn="r" rtl="1"/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dirty="0" smtClean="0"/>
              <a:t>~ 9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he-IL" sz="2400" dirty="0" smtClean="0">
                <a:solidFill>
                  <a:schemeClr val="bg1"/>
                </a:solidFill>
              </a:rPr>
              <a:t>במה יזכה־נער את־ארחו לשׁמר כדברך׃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algn="r" rtl="1"/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/>
              <a:t>~ 10  </a:t>
            </a:r>
            <a:r>
              <a:rPr lang="he-IL" sz="2400" dirty="0" smtClean="0">
                <a:solidFill>
                  <a:schemeClr val="bg1"/>
                </a:solidFill>
              </a:rPr>
              <a:t>בכל־לבי דרשׁתיך אל־תשׁגני ממצותיך׃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algn="r" rtl="1"/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/>
              <a:t>~ 11  </a:t>
            </a:r>
            <a:r>
              <a:rPr lang="he-IL" sz="2400" dirty="0" smtClean="0">
                <a:solidFill>
                  <a:schemeClr val="bg1"/>
                </a:solidFill>
              </a:rPr>
              <a:t>בלבי צפנתי אמרתך למען לא אחטא־לך׃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algn="r" rtl="1"/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/>
              <a:t>~ 12  </a:t>
            </a:r>
            <a:r>
              <a:rPr lang="he-IL" sz="2400" dirty="0" smtClean="0">
                <a:solidFill>
                  <a:schemeClr val="bg1"/>
                </a:solidFill>
              </a:rPr>
              <a:t>ברוך אתה יהוה למדני חקיך׃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algn="r" rtl="1"/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/>
              <a:t>~ 13  </a:t>
            </a:r>
            <a:r>
              <a:rPr lang="he-IL" sz="2400" dirty="0" smtClean="0">
                <a:solidFill>
                  <a:schemeClr val="bg1"/>
                </a:solidFill>
              </a:rPr>
              <a:t>בשׂפתי ספרתי כל משׁפטי־פיך׃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algn="r" rtl="1"/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/>
              <a:t>~ 14  </a:t>
            </a:r>
            <a:r>
              <a:rPr lang="he-IL" sz="2400" dirty="0" smtClean="0">
                <a:solidFill>
                  <a:schemeClr val="bg1"/>
                </a:solidFill>
              </a:rPr>
              <a:t>בדרך עדותיך שׂשׂתי כעל כל־הון׃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algn="r" rtl="1"/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/>
              <a:t>~ 15  </a:t>
            </a:r>
            <a:r>
              <a:rPr lang="he-IL" sz="2400" dirty="0" smtClean="0">
                <a:solidFill>
                  <a:schemeClr val="bg1"/>
                </a:solidFill>
              </a:rPr>
              <a:t>בפקדיך אשׂיחה ואביטה ארחתיך׃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algn="r" rtl="1"/>
            <a:r>
              <a:rPr lang="en-US" sz="2400" dirty="0" smtClean="0"/>
              <a:t> ~ 16  </a:t>
            </a:r>
            <a:r>
              <a:rPr lang="he-IL" sz="2400" dirty="0" smtClean="0">
                <a:solidFill>
                  <a:schemeClr val="bg1"/>
                </a:solidFill>
              </a:rPr>
              <a:t>בחקתיך אשׁתעשׁע לא אשׁכח דברך׃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21" grpId="0"/>
      <p:bldP spid="2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B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Christ's nature </a:t>
            </a:r>
            <a:r>
              <a:rPr lang="en-US" sz="3200" dirty="0" smtClean="0">
                <a:latin typeface="+mj-lt"/>
              </a:rPr>
              <a:t>~ Ps. 45:6-7</a:t>
            </a:r>
            <a:endParaRPr lang="en-US" sz="32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1204452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Christ's mission </a:t>
            </a:r>
            <a:r>
              <a:rPr lang="en-US" sz="3200" dirty="0" smtClean="0">
                <a:latin typeface="+mj-lt"/>
              </a:rPr>
              <a:t>~ Ps. 40:7-8; Ps. 110:1-4</a:t>
            </a:r>
            <a:endParaRPr lang="en-US" sz="3200" b="1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" y="2175384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Christ's rejection </a:t>
            </a:r>
            <a:r>
              <a:rPr lang="en-US" sz="3200" dirty="0" smtClean="0">
                <a:latin typeface="+mj-lt"/>
              </a:rPr>
              <a:t>~ Ps. 118:22-23</a:t>
            </a:r>
            <a:endParaRPr lang="en-US" sz="32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3180732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Christ's betrayal</a:t>
            </a:r>
            <a:r>
              <a:rPr lang="en-US" sz="3200" dirty="0" smtClean="0">
                <a:latin typeface="+mj-lt"/>
              </a:rPr>
              <a:t> ~ Ps. 41:9</a:t>
            </a:r>
            <a:endParaRPr lang="en-US" sz="3200" b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4159044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Christ's suffering and death </a:t>
            </a:r>
            <a:r>
              <a:rPr lang="en-US" sz="3200" dirty="0" smtClean="0">
                <a:latin typeface="+mj-lt"/>
              </a:rPr>
              <a:t>~ Ps. 22:1, 14-18</a:t>
            </a:r>
            <a:endParaRPr lang="en-US" sz="32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Messianic Psalms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5099653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Christ's resurrection</a:t>
            </a:r>
            <a:r>
              <a:rPr lang="en-US" sz="3200" dirty="0" smtClean="0">
                <a:latin typeface="+mj-lt"/>
              </a:rPr>
              <a:t> ~ Ps. 16:8-10</a:t>
            </a:r>
            <a:endParaRPr lang="en-US" sz="3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2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500" tmFilter="0,0; .5, 0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1" grpId="2"/>
      <p:bldP spid="22" grpId="0"/>
      <p:bldP spid="22" grpId="1"/>
      <p:bldP spid="22" grpId="2"/>
      <p:bldP spid="23" grpId="0"/>
      <p:bldP spid="23" grpId="1"/>
      <p:bldP spid="23" grpId="2"/>
      <p:bldP spid="24" grpId="0"/>
      <p:bldP spid="24" grpId="1"/>
      <p:bldP spid="24" grpId="2"/>
      <p:bldP spid="25" grpId="0"/>
      <p:bldP spid="25" grpId="1"/>
      <p:bldP spid="25" grpId="2"/>
      <p:bldP spid="8" grpId="0"/>
      <p:bldP spid="9" grpId="0"/>
      <p:bldP spid="9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Magneto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3237</TotalTime>
  <Words>399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157</cp:revision>
  <dcterms:created xsi:type="dcterms:W3CDTF">2009-08-09T00:41:49Z</dcterms:created>
  <dcterms:modified xsi:type="dcterms:W3CDTF">2009-08-17T17:46:38Z</dcterms:modified>
</cp:coreProperties>
</file>